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3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72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8450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3739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7647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5995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6416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2780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983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11976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7783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2531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9139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05FE5-76A8-44A0-81F8-736176A07A44}" type="datetimeFigureOut">
              <a:rPr lang="en-PH" smtClean="0"/>
              <a:t>03/08/2025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DD875-7F48-4D03-876D-E82C66DCD50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1051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35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42971"/>
            <a:ext cx="9144000" cy="110059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10:23</a:t>
            </a:r>
            <a:endParaRPr lang="en-PH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02400" y="6232526"/>
            <a:ext cx="5689600" cy="62547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Pastor Rod M. Lago</a:t>
            </a:r>
            <a:endParaRPr lang="en-PH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5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16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6114" y="1825625"/>
            <a:ext cx="689428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we mean by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Holding Fast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PH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231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797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3127828"/>
            <a:ext cx="12192000" cy="3730172"/>
          </a:xfrm>
          <a:solidFill>
            <a:schemeClr val="bg1">
              <a:alpha val="81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Holding Fast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Trusting God Wholeheartedly.</a:t>
            </a:r>
            <a:endParaRPr lang="en-PH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97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7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we Trust God?</a:t>
            </a:r>
            <a:endParaRPr lang="en-PH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0318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 Who God is. </a:t>
            </a:r>
            <a:r>
              <a:rPr lang="en-US" dirty="0"/>
              <a:t>– </a:t>
            </a:r>
            <a:r>
              <a:rPr lang="en-US" sz="3200" b="1" dirty="0"/>
              <a:t>He is Omnipotent (All-Powerful), Omniscient (All Knowing), Omnipresent (He is Everywhere)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 what God can do. </a:t>
            </a:r>
            <a:r>
              <a:rPr lang="en-US" dirty="0"/>
              <a:t>– </a:t>
            </a:r>
            <a:r>
              <a:rPr lang="en-US" sz="3600" b="1" dirty="0"/>
              <a:t>He specializes in turning a bad situation for our good.</a:t>
            </a:r>
          </a:p>
          <a:p>
            <a:endParaRPr lang="en-US" dirty="0"/>
          </a:p>
          <a:p>
            <a:r>
              <a:rPr lang="en-US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 God to work through you. </a:t>
            </a:r>
            <a:r>
              <a:rPr lang="en-US" dirty="0"/>
              <a:t>– </a:t>
            </a:r>
            <a:r>
              <a:rPr lang="en-US" sz="3200" b="1" dirty="0"/>
              <a:t>God is Working in your life even in the darkest and bleakest moment of your life.</a:t>
            </a:r>
            <a:endParaRPr lang="en-PH" sz="3200" b="1" dirty="0"/>
          </a:p>
        </p:txBody>
      </p:sp>
    </p:spTree>
    <p:extLst>
      <p:ext uri="{BB962C8B-B14F-4D97-AF65-F5344CB8AC3E}">
        <p14:creationId xmlns:p14="http://schemas.microsoft.com/office/powerpoint/2010/main" val="335053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486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75771"/>
            <a:ext cx="7576457" cy="291737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II. </a:t>
            </a:r>
            <a:r>
              <a:rPr lang="en-US" sz="6000" b="1" i="1" dirty="0">
                <a:solidFill>
                  <a:schemeClr val="bg1">
                    <a:lumMod val="95000"/>
                  </a:schemeClr>
                </a:solidFill>
              </a:rPr>
              <a:t>Holding Fast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</a:t>
            </a:r>
            <a:r>
              <a:rPr lang="en-US" sz="72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Anchored in Hope. </a:t>
            </a:r>
            <a:endParaRPr lang="en-PH" sz="72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Why do we need to Hold on to our Hope?</a:t>
            </a:r>
            <a:endParaRPr lang="en-PH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  <a:solidFill>
            <a:schemeClr val="bg1"/>
          </a:solidFill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gives us Courage in the midst of Adversities.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1 Peter 1:6-7, James 1:2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drives you to God for Answers. </a:t>
            </a:r>
            <a:r>
              <a:rPr lang="en-US" dirty="0"/>
              <a:t>– </a:t>
            </a:r>
            <a:r>
              <a:rPr lang="en-US" sz="3200" b="1" dirty="0">
                <a:solidFill>
                  <a:srgbClr val="FF0000"/>
                </a:solidFill>
              </a:rPr>
              <a:t>Romans 5:5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prepares our life for His Return. </a:t>
            </a:r>
            <a:r>
              <a:rPr lang="en-US" dirty="0"/>
              <a:t>– </a:t>
            </a:r>
            <a:r>
              <a:rPr lang="en-US" sz="3200" b="1" dirty="0">
                <a:solidFill>
                  <a:srgbClr val="FF0000"/>
                </a:solidFill>
              </a:rPr>
              <a:t>1 John 3:2-3</a:t>
            </a:r>
            <a:endParaRPr lang="en-PH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10256" cy="685800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1827" y="649967"/>
            <a:ext cx="8665029" cy="46265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III.</a:t>
            </a:r>
            <a:r>
              <a:rPr lang="en-US" dirty="0"/>
              <a:t> </a:t>
            </a:r>
            <a:r>
              <a:rPr lang="en-US" sz="8000" b="1" i="1" dirty="0"/>
              <a:t>Holding Fast </a:t>
            </a:r>
            <a:r>
              <a:rPr lang="en-US" sz="3600" b="1" dirty="0"/>
              <a:t>means</a:t>
            </a:r>
            <a:r>
              <a:rPr lang="en-US" dirty="0"/>
              <a:t> 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Staying in His Word. </a:t>
            </a:r>
            <a:endParaRPr lang="en-PH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3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5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7142" y="365125"/>
            <a:ext cx="7271658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Staying in His Word means:</a:t>
            </a:r>
            <a:endParaRPr lang="en-PH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42" y="1825624"/>
            <a:ext cx="7271658" cy="485038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4400" b="1" dirty="0"/>
              <a:t>Keep your Mind on what is Right.</a:t>
            </a:r>
          </a:p>
          <a:p>
            <a:r>
              <a:rPr lang="en-US" sz="4400" b="1" dirty="0"/>
              <a:t>Fixing your heart to godly things.</a:t>
            </a:r>
          </a:p>
          <a:p>
            <a:r>
              <a:rPr lang="en-US" sz="4400" b="1" dirty="0"/>
              <a:t>Connected to Him as a branch is connected to its vine.</a:t>
            </a:r>
            <a:endParaRPr lang="en-PH" sz="4400" b="1" dirty="0"/>
          </a:p>
        </p:txBody>
      </p:sp>
    </p:spTree>
    <p:extLst>
      <p:ext uri="{BB962C8B-B14F-4D97-AF65-F5344CB8AC3E}">
        <p14:creationId xmlns:p14="http://schemas.microsoft.com/office/powerpoint/2010/main" val="132420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197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Lucida Calligraphy</vt:lpstr>
      <vt:lpstr>Office Theme</vt:lpstr>
      <vt:lpstr> HEBREWS 10:23</vt:lpstr>
      <vt:lpstr>PowerPoint Presentation</vt:lpstr>
      <vt:lpstr>PowerPoint Presentation</vt:lpstr>
      <vt:lpstr>How can we Trust God?</vt:lpstr>
      <vt:lpstr>PowerPoint Presentation</vt:lpstr>
      <vt:lpstr>Why do we need to Hold on to our Hope?</vt:lpstr>
      <vt:lpstr>PowerPoint Presentation</vt:lpstr>
      <vt:lpstr>Staying in His Word means: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 FAST HEBREWS 10:23</dc:title>
  <dc:creator>JOAN</dc:creator>
  <cp:lastModifiedBy>New User</cp:lastModifiedBy>
  <cp:revision>20</cp:revision>
  <dcterms:created xsi:type="dcterms:W3CDTF">2022-12-09T13:56:46Z</dcterms:created>
  <dcterms:modified xsi:type="dcterms:W3CDTF">2025-08-03T05:06:15Z</dcterms:modified>
</cp:coreProperties>
</file>